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/>
    <p:restoredTop sz="94558"/>
  </p:normalViewPr>
  <p:slideViewPr>
    <p:cSldViewPr snapToGrid="0" snapToObjects="1">
      <p:cViewPr varScale="1">
        <p:scale>
          <a:sx n="97" d="100"/>
          <a:sy n="97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E939-F365-2546-A6FD-F98A0E08654E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9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64bf3a6a-9dc8-41f5-8925-5febaa11a957">
      <UserInfo>
        <DisplayName/>
        <AccountId xsi:nil="true"/>
        <AccountType/>
      </UserInfo>
    </Pers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108E425C3C647AF9F9413AB478DFE" ma:contentTypeVersion="13" ma:contentTypeDescription="Create a new document." ma:contentTypeScope="" ma:versionID="140e3f3549a5ac6723b0e96a04c88da8">
  <xsd:schema xmlns:xsd="http://www.w3.org/2001/XMLSchema" xmlns:xs="http://www.w3.org/2001/XMLSchema" xmlns:p="http://schemas.microsoft.com/office/2006/metadata/properties" xmlns:ns2="e2019dcb-1913-4dbd-84c8-c1ed2d6013ce" xmlns:ns3="64bf3a6a-9dc8-41f5-8925-5febaa11a957" targetNamespace="http://schemas.microsoft.com/office/2006/metadata/properties" ma:root="true" ma:fieldsID="f2282e79069029cbeca5f4ac316e84c2" ns2:_="" ns3:_="">
    <xsd:import namespace="e2019dcb-1913-4dbd-84c8-c1ed2d6013ce"/>
    <xsd:import namespace="64bf3a6a-9dc8-41f5-8925-5febaa11a95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Pers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19dcb-1913-4dbd-84c8-c1ed2d60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3a6a-9dc8-41f5-8925-5febaa11a9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47F351-50CC-45A6-BF37-9B347008B18E}">
  <ds:schemaRefs>
    <ds:schemaRef ds:uri="http://schemas.microsoft.com/office/2006/metadata/properties"/>
    <ds:schemaRef ds:uri="http://schemas.microsoft.com/office/infopath/2007/PartnerControls"/>
    <ds:schemaRef ds:uri="64bf3a6a-9dc8-41f5-8925-5febaa11a957"/>
  </ds:schemaRefs>
</ds:datastoreItem>
</file>

<file path=customXml/itemProps2.xml><?xml version="1.0" encoding="utf-8"?>
<ds:datastoreItem xmlns:ds="http://schemas.openxmlformats.org/officeDocument/2006/customXml" ds:itemID="{B16E688A-9E28-4BFE-82D6-F0B7FAAE5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6DF7A-0B64-47A5-AB97-7D5F75D59B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019dcb-1913-4dbd-84c8-c1ed2d6013ce"/>
    <ds:schemaRef ds:uri="64bf3a6a-9dc8-41f5-8925-5febaa11a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Casey Miser</cp:lastModifiedBy>
  <cp:revision>6</cp:revision>
  <dcterms:created xsi:type="dcterms:W3CDTF">2017-01-19T14:14:13Z</dcterms:created>
  <dcterms:modified xsi:type="dcterms:W3CDTF">2019-11-22T14:47:22Z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0x0101003ED108E425C3C647AF9F9413AB478DFE</vt:lpwstr>
  </property>
</Properties>
</file>