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24"/>
  </p:normalViewPr>
  <p:slideViewPr>
    <p:cSldViewPr snapToGrid="0" snapToObjects="1">
      <p:cViewPr varScale="1">
        <p:scale>
          <a:sx n="81" d="100"/>
          <a:sy n="81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E939-F365-2546-A6FD-F98A0E08654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1F26-F4B3-FE4E-BEF9-AD7679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8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E939-F365-2546-A6FD-F98A0E08654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1F26-F4B3-FE4E-BEF9-AD7679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E939-F365-2546-A6FD-F98A0E08654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1F26-F4B3-FE4E-BEF9-AD7679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7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E939-F365-2546-A6FD-F98A0E08654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1F26-F4B3-FE4E-BEF9-AD7679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9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E939-F365-2546-A6FD-F98A0E08654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1F26-F4B3-FE4E-BEF9-AD7679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E939-F365-2546-A6FD-F98A0E08654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1F26-F4B3-FE4E-BEF9-AD7679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7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E939-F365-2546-A6FD-F98A0E08654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1F26-F4B3-FE4E-BEF9-AD7679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1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E939-F365-2546-A6FD-F98A0E08654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1F26-F4B3-FE4E-BEF9-AD7679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E939-F365-2546-A6FD-F98A0E08654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1F26-F4B3-FE4E-BEF9-AD7679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E939-F365-2546-A6FD-F98A0E08654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1F26-F4B3-FE4E-BEF9-AD7679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2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E939-F365-2546-A6FD-F98A0E08654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1F26-F4B3-FE4E-BEF9-AD7679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5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5E939-F365-2546-A6FD-F98A0E08654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D1F26-F4B3-FE4E-BEF9-AD7679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4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108E425C3C647AF9F9413AB478DFE" ma:contentTypeVersion="10" ma:contentTypeDescription="Create a new document." ma:contentTypeScope="" ma:versionID="e304c0ca8895c0fb931e62b82fa4c099">
  <xsd:schema xmlns:xsd="http://www.w3.org/2001/XMLSchema" xmlns:xs="http://www.w3.org/2001/XMLSchema" xmlns:p="http://schemas.microsoft.com/office/2006/metadata/properties" xmlns:ns2="e2019dcb-1913-4dbd-84c8-c1ed2d6013ce" xmlns:ns3="64bf3a6a-9dc8-41f5-8925-5febaa11a957" targetNamespace="http://schemas.microsoft.com/office/2006/metadata/properties" ma:root="true" ma:fieldsID="1c79c36203578b524e39969b9e421c72" ns2:_="" ns3:_="">
    <xsd:import namespace="e2019dcb-1913-4dbd-84c8-c1ed2d6013ce"/>
    <xsd:import namespace="64bf3a6a-9dc8-41f5-8925-5febaa11a95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19dcb-1913-4dbd-84c8-c1ed2d6013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f3a6a-9dc8-41f5-8925-5febaa11a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6E688A-9E28-4BFE-82D6-F0B7FAAE5A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703954-9F44-4DFD-99CB-70C93B464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019dcb-1913-4dbd-84c8-c1ed2d6013ce"/>
    <ds:schemaRef ds:uri="64bf3a6a-9dc8-41f5-8925-5febaa11a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47F351-50CC-45A6-BF37-9B347008B18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2019dcb-1913-4dbd-84c8-c1ed2d6013ce"/>
    <ds:schemaRef ds:uri="http://purl.org/dc/elements/1.1/"/>
    <ds:schemaRef ds:uri="http://schemas.microsoft.com/office/2006/documentManagement/types"/>
    <ds:schemaRef ds:uri="64bf3a6a-9dc8-41f5-8925-5febaa11a95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Ashlie Lamb</cp:lastModifiedBy>
  <cp:revision>4</cp:revision>
  <dcterms:created xsi:type="dcterms:W3CDTF">2017-01-19T14:14:13Z</dcterms:created>
  <dcterms:modified xsi:type="dcterms:W3CDTF">2018-12-14T19:11:17Z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0x0101003ED108E425C3C647AF9F9413AB478DFE</vt:lpwstr>
  </property>
</Properties>
</file>