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6"/>
  </p:normalViewPr>
  <p:slideViewPr>
    <p:cSldViewPr snapToGrid="0" snapToObjects="1">
      <p:cViewPr varScale="1">
        <p:scale>
          <a:sx n="88" d="100"/>
          <a:sy n="88" d="100"/>
        </p:scale>
        <p:origin x="184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E939-F365-2546-A6FD-F98A0E08654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Paige Orland</cp:lastModifiedBy>
  <cp:revision>3</cp:revision>
  <dcterms:created xsi:type="dcterms:W3CDTF">2017-01-19T14:14:13Z</dcterms:created>
  <dcterms:modified xsi:type="dcterms:W3CDTF">2017-10-12T12:46:38Z</dcterms:modified>
</cp:coreProperties>
</file>