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89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07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71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92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7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1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10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11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22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5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5E939-F365-2546-A6FD-F98A0E08654E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47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9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2017-01-19T14:14:13Z</dcterms:created>
  <dcterms:modified xsi:type="dcterms:W3CDTF">2017-01-25T23:39:42Z</dcterms:modified>
</cp:coreProperties>
</file>